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&#1096;&#1082;&#1086;&#1083;&#1100;&#1085;&#1099;&#1081;&#1087;&#1086;&#1088;&#1090;&#1072;&#1083;.&#1088;&#1092;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&#1096;&#1082;&#1086;&#1083;&#1100;&#1085;&#1099;&#1081;&#1087;&#1086;&#1088;&#1090;&#1072;&#1083;.&#1088;&#1092;/lenta/priority/news/category=9" TargetMode="External"/><Relationship Id="rId3" Type="http://schemas.openxmlformats.org/officeDocument/2006/relationships/hyperlink" Target="http://&#1096;&#1082;&#1086;&#1083;&#1100;&#1085;&#1099;&#1081;&#1087;&#1086;&#1088;&#1090;&#1072;&#1083;.&#1088;&#1092;/lenta/ext/news/style=4334/customparams=0.1001.101" TargetMode="External"/><Relationship Id="rId7" Type="http://schemas.openxmlformats.org/officeDocument/2006/relationships/hyperlink" Target="http://&#1096;&#1082;&#1086;&#1083;&#1100;&#1085;&#1099;&#1081;&#1087;&#1086;&#1088;&#1090;&#1072;&#1083;.&#1088;&#1092;/lenta/news/category=12" TargetMode="External"/><Relationship Id="rId2" Type="http://schemas.openxmlformats.org/officeDocument/2006/relationships/hyperlink" Target="http://&#1096;&#1082;&#1086;&#1083;&#1100;&#1085;&#1099;&#1081;&#1087;&#1086;&#1088;&#1090;&#1072;&#1083;.&#1088;&#1092;/lenta/news/id=94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&#1096;&#1082;&#1086;&#1083;&#1100;&#1085;&#1099;&#1081;&#1087;&#1086;&#1088;&#1090;&#1072;&#1083;.&#1088;&#1092;/main2/lenta/priority/news/category=14" TargetMode="External"/><Relationship Id="rId11" Type="http://schemas.openxmlformats.org/officeDocument/2006/relationships/hyperlink" Target="http://&#1096;&#1082;&#1086;&#1083;&#1100;&#1085;&#1099;&#1081;&#1087;&#1086;&#1088;&#1090;&#1072;&#1083;.&#1088;&#1092;/message" TargetMode="External"/><Relationship Id="rId5" Type="http://schemas.openxmlformats.org/officeDocument/2006/relationships/hyperlink" Target="http://&#1096;&#1082;&#1086;&#1083;&#1100;&#1085;&#1099;&#1081;&#1087;&#1086;&#1088;&#1090;&#1072;&#1083;.&#1088;&#1092;/obr/news/category=1" TargetMode="External"/><Relationship Id="rId10" Type="http://schemas.openxmlformats.org/officeDocument/2006/relationships/hyperlink" Target="http://&#1096;&#1082;&#1086;&#1083;&#1100;&#1085;&#1099;&#1081;&#1087;&#1086;&#1088;&#1090;&#1072;&#1083;.&#1088;&#1092;/editions/news/category=1" TargetMode="External"/><Relationship Id="rId4" Type="http://schemas.openxmlformats.org/officeDocument/2006/relationships/hyperlink" Target="http://&#1096;&#1082;&#1086;&#1083;&#1100;&#1085;&#1099;&#1081;&#1087;&#1086;&#1088;&#1090;&#1072;&#1083;.&#1088;&#1092;/lenta/priority/news/category=10" TargetMode="External"/><Relationship Id="rId9" Type="http://schemas.openxmlformats.org/officeDocument/2006/relationships/hyperlink" Target="http://&#1096;&#1082;&#1086;&#1083;&#1100;&#1085;&#1099;&#1081;&#1087;&#1086;&#1088;&#1090;&#1072;&#1083;.&#1088;&#1092;/lenta/priority/news/category=8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7432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Специализированный функциональный сервис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педагогических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работников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29 марта 2021 года</a:t>
            </a: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4429132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hlinkClick r:id="rId2"/>
              </a:rPr>
              <a:t>http</a:t>
            </a:r>
            <a:r>
              <a:rPr lang="ru-RU" sz="4000" u="sng" dirty="0" smtClean="0">
                <a:hlinkClick r:id="rId2"/>
              </a:rPr>
              <a:t>://</a:t>
            </a:r>
            <a:r>
              <a:rPr lang="ru-RU" sz="4000" u="sng" dirty="0" err="1" smtClean="0">
                <a:hlinkClick r:id="rId2"/>
              </a:rPr>
              <a:t>ШкольныйПортал.РФ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Разделы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715436" cy="5357850"/>
          </a:xfrm>
        </p:spPr>
        <p:txBody>
          <a:bodyPr>
            <a:normAutofit fontScale="32500" lnSpcReduction="20000"/>
          </a:bodyPr>
          <a:lstStyle/>
          <a:p>
            <a:endParaRPr lang="ru-RU" dirty="0" smtClean="0"/>
          </a:p>
          <a:p>
            <a:pPr algn="ctr"/>
            <a:r>
              <a:rPr lang="ru-RU" sz="8600" dirty="0" smtClean="0">
                <a:latin typeface="Times New Roman" pitchFamily="18" charset="0"/>
                <a:cs typeface="Times New Roman" pitchFamily="18" charset="0"/>
                <a:hlinkClick r:id="rId2"/>
              </a:rPr>
              <a:t>Миссия</a:t>
            </a:r>
            <a:endParaRPr lang="ru-RU" sz="8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8600" dirty="0" smtClean="0">
                <a:latin typeface="Times New Roman" pitchFamily="18" charset="0"/>
                <a:cs typeface="Times New Roman" pitchFamily="18" charset="0"/>
                <a:hlinkClick r:id="rId3"/>
              </a:rPr>
              <a:t>Законы</a:t>
            </a:r>
            <a:endParaRPr lang="ru-RU" sz="8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8600" dirty="0" smtClean="0">
                <a:latin typeface="Times New Roman" pitchFamily="18" charset="0"/>
                <a:cs typeface="Times New Roman" pitchFamily="18" charset="0"/>
                <a:hlinkClick r:id="rId4"/>
              </a:rPr>
              <a:t>Календарь</a:t>
            </a:r>
            <a:endParaRPr lang="ru-RU" sz="8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8600" dirty="0" smtClean="0">
                <a:latin typeface="Times New Roman" pitchFamily="18" charset="0"/>
                <a:cs typeface="Times New Roman" pitchFamily="18" charset="0"/>
                <a:hlinkClick r:id="rId5"/>
              </a:rPr>
              <a:t>Лицензии</a:t>
            </a:r>
            <a:endParaRPr lang="ru-RU" sz="8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8600" dirty="0" smtClean="0">
                <a:latin typeface="Times New Roman" pitchFamily="18" charset="0"/>
                <a:cs typeface="Times New Roman" pitchFamily="18" charset="0"/>
                <a:hlinkClick r:id="rId6"/>
              </a:rPr>
              <a:t>Сервис</a:t>
            </a:r>
            <a:endParaRPr lang="ru-RU" sz="8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8600" dirty="0" smtClean="0">
                <a:latin typeface="Times New Roman" pitchFamily="18" charset="0"/>
                <a:cs typeface="Times New Roman" pitchFamily="18" charset="0"/>
                <a:hlinkClick r:id="rId7"/>
              </a:rPr>
              <a:t>Дистанционно</a:t>
            </a:r>
            <a:endParaRPr lang="ru-RU" sz="8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8600" dirty="0" smtClean="0">
                <a:latin typeface="Times New Roman" pitchFamily="18" charset="0"/>
                <a:cs typeface="Times New Roman" pitchFamily="18" charset="0"/>
                <a:hlinkClick r:id="rId8"/>
              </a:rPr>
              <a:t>Новости</a:t>
            </a:r>
            <a:endParaRPr lang="ru-RU" sz="8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8600" dirty="0" smtClean="0">
                <a:latin typeface="Times New Roman" pitchFamily="18" charset="0"/>
                <a:cs typeface="Times New Roman" pitchFamily="18" charset="0"/>
                <a:hlinkClick r:id="rId9"/>
              </a:rPr>
              <a:t>Объявления</a:t>
            </a:r>
            <a:endParaRPr lang="ru-RU" sz="8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8600" dirty="0" smtClean="0">
                <a:latin typeface="Times New Roman" pitchFamily="18" charset="0"/>
                <a:cs typeface="Times New Roman" pitchFamily="18" charset="0"/>
                <a:hlinkClick r:id="rId10"/>
              </a:rPr>
              <a:t>Лидеры</a:t>
            </a:r>
            <a:endParaRPr lang="ru-RU" sz="8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8600" dirty="0" smtClean="0">
                <a:latin typeface="Times New Roman" pitchFamily="18" charset="0"/>
                <a:cs typeface="Times New Roman" pitchFamily="18" charset="0"/>
                <a:hlinkClick r:id="rId11"/>
              </a:rPr>
              <a:t>Связь</a:t>
            </a:r>
            <a:endParaRPr lang="ru-RU" sz="8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dirty="0" smtClean="0">
                <a:latin typeface="Times New Roman" pitchFamily="18" charset="0"/>
                <a:cs typeface="Times New Roman" pitchFamily="18" charset="0"/>
              </a:rPr>
            </a:br>
            <a:endParaRPr lang="ru-RU" sz="4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Миссия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401080" cy="542928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ШкольныйПортал.РФ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официальный ресурс, призванный своевременно информировать руководителей образовательных организаций, педагогических работников, родителей об изменениях в законодательстве РФ в сфере образования, предоставлять актуальные сведения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образовательных организациях, освещать наиболее важные и значимые мероприятия в системе образования.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ШкольныйПортал.РФ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предоставляет платных услуг, не взаимодействует с рекламодателями, не содержит закрытого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контента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Вся информация находится в открытом доступе и не требует регистрации.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Законы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0044" y="1500174"/>
            <a:ext cx="8543956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В разделе «Законы» вы можете ознакомиться с наиболее важными законодательными документами и другими правовыми актами в сфере образования.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Лицензии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401080" cy="507209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 разделе «Лицензии» вы можете проверить номер и дату Лицензии интересуемой образовательной организации. Сервис представлен в удобном для пользователя интерфейсе.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На сегодняшний день 117 371 организация РФ имеет Лицензию на осуществление образовательной деятельности.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Новости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В разделе «Новости» публикуются последние новости системы образования, предоставленные или взятые из официальных источников.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Объявления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В разделе «Объявления» публикуются анонсы о наиболее важных и значимых мероприятиях системы образования, которые будут проходить в ближайшем будущем.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Лидеры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В разделе «Лидеры» приводятся публикации с других источников о ярких и одаренных руководителях, которые трудятся в системе образования, науки, культуры и в других отраслях нашей отчизны. </a:t>
            </a: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опыт работы безусловно заслуживает внимание общественности.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Связь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В разделе «Связь» вы имеете возможность направить свои сообщения о выявленных неточностях, замечания, пожелания, предложения по вопросам работы и функционирования информационного сервиса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ШкольныйПортал.РФ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При направлении сообщения будьте внимательны при указании своих данных для обратной связи. </a:t>
            </a: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ШкольныйПортал.РФ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не предоставляет отправку справок и не осуществляет консультаций.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202</Words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Специализированный функциональный сервис для педагогических работников  29 марта 2021 года</vt:lpstr>
      <vt:lpstr>Разделы</vt:lpstr>
      <vt:lpstr>Миссия</vt:lpstr>
      <vt:lpstr>Законы</vt:lpstr>
      <vt:lpstr>Лицензии</vt:lpstr>
      <vt:lpstr>Новости</vt:lpstr>
      <vt:lpstr>Объявления</vt:lpstr>
      <vt:lpstr>Лидеры</vt:lpstr>
      <vt:lpstr>Связь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Плешивых АН</dc:creator>
  <cp:lastModifiedBy>Плешивых АН</cp:lastModifiedBy>
  <cp:revision>3</cp:revision>
  <dcterms:created xsi:type="dcterms:W3CDTF">2021-03-30T03:03:44Z</dcterms:created>
  <dcterms:modified xsi:type="dcterms:W3CDTF">2021-03-30T03:28:55Z</dcterms:modified>
</cp:coreProperties>
</file>